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58" r:id="rId6"/>
    <p:sldId id="260" r:id="rId7"/>
    <p:sldId id="262" r:id="rId8"/>
    <p:sldId id="268" r:id="rId9"/>
    <p:sldId id="263" r:id="rId10"/>
    <p:sldId id="265" r:id="rId11"/>
    <p:sldId id="264" r:id="rId12"/>
    <p:sldId id="266" r:id="rId13"/>
    <p:sldId id="269" r:id="rId14"/>
    <p:sldId id="267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88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98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78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31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69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94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42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7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58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23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38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F417D-9B7A-4BA3-B344-76476426C939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B5D0C-C5BF-40BA-B737-ABF41B57FC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3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1752600"/>
          </a:xfrm>
        </p:spPr>
        <p:txBody>
          <a:bodyPr>
            <a:normAutofit/>
          </a:bodyPr>
          <a:lstStyle/>
          <a:p>
            <a:r>
              <a:rPr lang="uk-UA" sz="6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Особистість </a:t>
            </a:r>
            <a:endParaRPr lang="ru-RU" sz="6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08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654402"/>
            <a:ext cx="6408712" cy="55186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6971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496944" cy="1752600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цьому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фіксується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стать,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темперамент й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той же час,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існують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величезні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розходження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старим і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дитиною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людиною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первісного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суспільства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сучасною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людиною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відбити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конкретно-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історичні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рівнях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індивідуального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історичного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використається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особистість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цьому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випадку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розглядається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відправний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момент для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формування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особистість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підсумок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індивіда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Особистість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сукупність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сполучення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соціальних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якостей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певній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властива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індивідуальність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4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1102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48464" cy="1752600"/>
          </a:xfrm>
        </p:spPr>
        <p:txBody>
          <a:bodyPr>
            <a:noAutofit/>
          </a:bodyPr>
          <a:lstStyle/>
          <a:p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Індивідуальність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термін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увазі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властиві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винятково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даному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індивідові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Процесом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підготовки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виконання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ролі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суб'єкта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соціального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виховання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учасники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процесу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суспільство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сам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Суспільство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моменту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народження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соціалізує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оточує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прилучає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культури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дає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знання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учить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етичним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эстетическим нормам,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тобто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передає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социокультурный </a:t>
            </a:r>
            <a:r>
              <a:rPr lang="ru-RU" sz="36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досвід</a:t>
            </a: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6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1537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54716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0974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0223" y="116632"/>
            <a:ext cx="8892480" cy="1752600"/>
          </a:xfrm>
        </p:spPr>
        <p:txBody>
          <a:bodyPr>
            <a:noAutofit/>
          </a:bodyPr>
          <a:lstStyle/>
          <a:p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школа Л.С.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Виготського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шукає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неповторності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бутті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соціальних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відносинах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взаємозв'язках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діяльності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деятельностный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підхід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Західна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(Ж. Пиаже)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відстоює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іншу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позицію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і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шукає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сутність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задатках, у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неповторних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генах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закодованих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особливостях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визначають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індивідуальність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даної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4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" t="3575" r="47636" b="2849"/>
          <a:stretch/>
        </p:blipFill>
        <p:spPr>
          <a:xfrm>
            <a:off x="1115616" y="2636912"/>
            <a:ext cx="3024336" cy="3545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636912"/>
            <a:ext cx="2929508" cy="3545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971600" y="6309320"/>
            <a:ext cx="7033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Лев </a:t>
            </a:r>
            <a:r>
              <a:rPr lang="uk-UA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Виготинський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Жан </a:t>
            </a:r>
            <a:r>
              <a:rPr lang="uk-UA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Пиаже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8029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24936" cy="1752600"/>
          </a:xfrm>
        </p:spPr>
        <p:txBody>
          <a:bodyPr>
            <a:noAutofit/>
          </a:bodyPr>
          <a:lstStyle/>
          <a:p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Деякими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вченими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виділяються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соціології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до них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ставляться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ступінь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усвідомленості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людиною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свого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характер потреб й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інтересів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стійкість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легкість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їхнього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перемикання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їхня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вузькість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багатогранність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ступенем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цілісності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світогляду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переконань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відсутністю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наявністю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них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протиріч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відбивають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протилежні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інтереси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шарів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цілому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звести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наскільки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можливо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численні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думки до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загального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знаменника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соціології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визначається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як: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системна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обумовлена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включенностью в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суспільні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відносини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проявляється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спільній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діяльності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суб'єкт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соціальних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відносин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свідомої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діяльності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5692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280920" cy="1752600"/>
          </a:xfrm>
        </p:spPr>
        <p:txBody>
          <a:bodyPr>
            <a:noAutofit/>
          </a:bodyPr>
          <a:lstStyle/>
          <a:p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Особистість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механізмом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дозволяє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інтегрувати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«Я» і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власну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життєдіяльність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здійснювати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моральну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оцінку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своїх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учинків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знаходити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окремій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соціальній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але й у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цілому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виробляти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свого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існування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відмовлятися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одного на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користь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іншого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Основний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постулат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соціології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думка про те,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момент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народження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дитина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є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особистістю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усього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лише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зробитися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особистістю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повинен пройти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певний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шлях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7800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92" y="476672"/>
            <a:ext cx="7272808" cy="58319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524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1752600"/>
          </a:xfrm>
        </p:spPr>
        <p:txBody>
          <a:bodyPr>
            <a:noAutofit/>
          </a:bodyPr>
          <a:lstStyle/>
          <a:p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</a:t>
            </a:r>
            <a:endParaRPr lang="ru-RU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соціологічна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з'явилася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ХІХ  й ХХ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століть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цій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ніякий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іншої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знайшли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відбиття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роль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суспільної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групової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індивідуальної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свідомості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шляхи й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реалізації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соціальному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поводженні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макро-, мезо- і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мікроумов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функціонування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Багатогранність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процесу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становлення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формування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породила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концепції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по-різному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підкреслювали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аспекти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цієї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2169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5616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8114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32656"/>
            <a:ext cx="8208912" cy="1752600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роботах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Ч.Х.Лантухи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(1864-1929),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Дж.Міда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(1863-1931)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знайшла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відбиття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дзеркального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"Я", у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якій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трактувалася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об'єктивну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якість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придбана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людиною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соціального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Я. Л. Морено (1892-1974),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Т.Парсонс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(1902-1979), Р. Липтон й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приділяли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увагу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рольової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якої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остання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функція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тієї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сукупності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соціальних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ролей,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виконує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427880"/>
            <a:ext cx="2232248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244" y="3427880"/>
            <a:ext cx="2376264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51520" y="630932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               Джеймс </a:t>
            </a:r>
            <a:r>
              <a:rPr lang="uk-UA" b="1" i="1" dirty="0" err="1" smtClean="0"/>
              <a:t>Мід</a:t>
            </a:r>
            <a:r>
              <a:rPr lang="uk-UA" b="1" i="1" dirty="0" smtClean="0"/>
              <a:t>                      Якоб Леві Морено                    </a:t>
            </a:r>
            <a:r>
              <a:rPr lang="uk-UA" b="1" i="1" dirty="0" err="1" smtClean="0"/>
              <a:t>Толкотт</a:t>
            </a:r>
            <a:r>
              <a:rPr lang="uk-UA" b="1" i="1" dirty="0" smtClean="0"/>
              <a:t>  </a:t>
            </a:r>
            <a:r>
              <a:rPr lang="uk-UA" b="1" i="1" dirty="0" err="1" smtClean="0"/>
              <a:t>Парсонс</a:t>
            </a:r>
            <a:endParaRPr lang="ru-RU" b="1" i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389500"/>
            <a:ext cx="2304256" cy="2682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9890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856984" cy="1752600"/>
          </a:xfrm>
        </p:spPr>
        <p:txBody>
          <a:bodyPr>
            <a:normAutofit fontScale="25000" lnSpcReduction="20000"/>
          </a:bodyPr>
          <a:lstStyle/>
          <a:p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таке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особистість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Для того,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відповісти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питання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насамперед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провести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розмежування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понять “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”, “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”, “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особистість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уживається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характеристики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загальним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властивим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всім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людям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якостей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здатностей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підкреслює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наявність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світі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такою особою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історично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розвивається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спільності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людський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 sapiens),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людство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відрізняється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всіх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матеріальних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йому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властивим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способом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життєдіяльності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Завдяки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цьому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способу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життєдіяльності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всіх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етапах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історичного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всіх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крапках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земної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залишається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тотожним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самому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собі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зберігає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певний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1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онтологічний</a:t>
            </a:r>
            <a:r>
              <a:rPr lang="ru-RU" sz="11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статус.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471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36" y="548680"/>
            <a:ext cx="9148936" cy="5616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8469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568952" cy="1752600"/>
          </a:xfrm>
        </p:spPr>
        <p:txBody>
          <a:bodyPr>
            <a:noAutofit/>
          </a:bodyPr>
          <a:lstStyle/>
          <a:p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соціології</a:t>
            </a:r>
            <a:endParaRPr lang="ru-RU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соціології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впливають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філософські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концепції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так і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психологічні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Однак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психологія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звертає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увагу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індивідуальні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розходження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людей: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їхній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темперамент, характер,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поводження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оцінки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 для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соціолога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особистість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-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навпроти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те,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робить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людей схожими один на одного.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Соціологи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беруть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уваги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насамперед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формуються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людей у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якомусь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ступені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відштовхуючи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все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інше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Особистість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суб'єкт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рівнем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складності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своєї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структури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зіставимо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суспільством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цілому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Соціологічне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бачення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припускає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й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способів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суспільному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5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4234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88965"/>
            <a:ext cx="4752528" cy="55446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373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96944" cy="4298032"/>
          </a:xfrm>
        </p:spPr>
        <p:txBody>
          <a:bodyPr>
            <a:noAutofit/>
          </a:bodyPr>
          <a:lstStyle/>
          <a:p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особистості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соціології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важливі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Людина в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соціології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вживається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характеристики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загальним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властивим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всім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людям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якостей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здатностей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підкреслює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наявність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такою особою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історично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розвивається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спільності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людський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соціології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одиничний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представник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людського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роду,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конкретний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носій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всіх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соціальних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психологічних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рис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людства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розуму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потреб,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інтересів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т.д.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найбільш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уживаний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термін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яким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розуміється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якась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усереднена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одиниця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індивідуальних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якостей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звичайно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вживана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контекст - «один з...»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Тобто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соціальна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група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складається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індивідів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кожний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яких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якості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групи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але не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властивостями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власними</a:t>
            </a:r>
            <a:r>
              <a:rPr lang="ru-RU" sz="25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5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50010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936</Words>
  <Application>Microsoft Office PowerPoint</Application>
  <PresentationFormat>Экран (4:3)</PresentationFormat>
  <Paragraphs>24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</dc:creator>
  <cp:lastModifiedBy>Vlad</cp:lastModifiedBy>
  <cp:revision>8</cp:revision>
  <dcterms:created xsi:type="dcterms:W3CDTF">2015-11-17T18:08:49Z</dcterms:created>
  <dcterms:modified xsi:type="dcterms:W3CDTF">2015-11-17T19:47:41Z</dcterms:modified>
</cp:coreProperties>
</file>